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97709981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4254678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25</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өтінші жаңбыр, найзағай. Оңтүстік-шығыстан, шығыстан </a:t>
            </a:r>
            <a:r>
              <a:rPr lang="kk-KZ" sz="1100" dirty="0" smtClean="0">
                <a:latin typeface="Times New Roman" pitchFamily="18" charset="0"/>
                <a:cs typeface="Times New Roman" pitchFamily="18" charset="0"/>
              </a:rPr>
              <a:t>жел соғады, күші 8-13 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қатты ыстық 38-40 градус.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a:t>
            </a:r>
            <a:r>
              <a:rPr lang="kk-KZ" altLang="ru-RU" sz="1200" b="1" dirty="0" smtClean="0">
                <a:latin typeface="Times New Roman" pitchFamily="18" charset="0"/>
                <a:cs typeface="Times New Roman" pitchFamily="18" charset="0"/>
              </a:rPr>
              <a:t>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8-13 м/с. Ауа температурасы </a:t>
            </a:r>
            <a:r>
              <a:rPr lang="kk-KZ" sz="1100" dirty="0" smtClean="0">
                <a:latin typeface="Times New Roman" pitchFamily="18" charset="0"/>
                <a:cs typeface="Times New Roman" pitchFamily="18" charset="0"/>
              </a:rPr>
              <a:t>22</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14322</TotalTime>
  <Words>555</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4191</cp:revision>
  <cp:lastPrinted>2021-07-01T03:56:27Z</cp:lastPrinted>
  <dcterms:created xsi:type="dcterms:W3CDTF">2018-03-27T06:03:00Z</dcterms:created>
  <dcterms:modified xsi:type="dcterms:W3CDTF">2026-05-30T07:27:50Z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